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7913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4-9 м/с. Ауа температурасы түнде 2-4, күндіз 23-25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 Жел оңтүстік-шығыстан соғады, күші 4-9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1658715169"/>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24936</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4748</cp:revision>
  <cp:lastPrinted>2021-07-01T03:56:27Z</cp:lastPrinted>
  <dcterms:created xsi:type="dcterms:W3CDTF">2018-03-27T06:03:00Z</dcterms:created>
  <dcterms:modified xsi:type="dcterms:W3CDTF">2026-05-25T07:14:58Z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